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4" r:id="rId9"/>
    <p:sldId id="268" r:id="rId10"/>
    <p:sldId id="267" r:id="rId11"/>
    <p:sldId id="266" r:id="rId12"/>
    <p:sldId id="265" r:id="rId13"/>
    <p:sldId id="262" r:id="rId14"/>
    <p:sldId id="263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18media.ru/wp-content/uploads/2015/09/det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Выставки, конкурсы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Odetsad\Desktop\фото\выставка Пасха\foto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3257550" cy="4343400"/>
          </a:xfrm>
          <a:prstGeom prst="rect">
            <a:avLst/>
          </a:prstGeom>
          <a:noFill/>
        </p:spPr>
      </p:pic>
      <p:pic>
        <p:nvPicPr>
          <p:cNvPr id="9221" name="Picture 5" descr="C:\Users\Odetsad\Desktop\фото\выставка Пасха\foto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18135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pic>
        <p:nvPicPr>
          <p:cNvPr id="8195" name="Picture 3" descr="I:\т.и\день матери-фотост гр\IMG_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929090" cy="2957521"/>
          </a:xfrm>
          <a:prstGeom prst="rect">
            <a:avLst/>
          </a:prstGeom>
          <a:noFill/>
        </p:spPr>
      </p:pic>
      <p:pic>
        <p:nvPicPr>
          <p:cNvPr id="8196" name="Picture 4" descr="I:\т.и\день матери-фотост гр\IMG_2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3643338" cy="2600331"/>
          </a:xfrm>
          <a:prstGeom prst="rect">
            <a:avLst/>
          </a:prstGeom>
          <a:noFill/>
        </p:spPr>
      </p:pic>
      <p:pic>
        <p:nvPicPr>
          <p:cNvPr id="8197" name="Picture 5" descr="I:\т.и\Конкурс чтецов 26 11 2015\IMG_9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500438"/>
            <a:ext cx="45005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Наши награды</a:t>
            </a:r>
            <a:endParaRPr lang="ru-RU" dirty="0"/>
          </a:p>
        </p:txBody>
      </p:sp>
      <p:pic>
        <p:nvPicPr>
          <p:cNvPr id="7170" name="Picture 2" descr="C:\Users\Odetsad\Desktop\наш дс\DSCN37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85860"/>
            <a:ext cx="1979300" cy="2500330"/>
          </a:xfrm>
          <a:prstGeom prst="rect">
            <a:avLst/>
          </a:prstGeom>
          <a:noFill/>
        </p:spPr>
      </p:pic>
      <p:pic>
        <p:nvPicPr>
          <p:cNvPr id="7171" name="Picture 3" descr="C:\Users\Odetsad\Desktop\наш дс\DSCN3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85860"/>
            <a:ext cx="1836741" cy="2471743"/>
          </a:xfrm>
          <a:prstGeom prst="rect">
            <a:avLst/>
          </a:prstGeom>
          <a:noFill/>
        </p:spPr>
      </p:pic>
      <p:pic>
        <p:nvPicPr>
          <p:cNvPr id="7172" name="Picture 4" descr="C:\Users\Odetsad\Desktop\наш дс\DSCN3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1908179" cy="2257429"/>
          </a:xfrm>
          <a:prstGeom prst="rect">
            <a:avLst/>
          </a:prstGeom>
          <a:noFill/>
        </p:spPr>
      </p:pic>
      <p:pic>
        <p:nvPicPr>
          <p:cNvPr id="7173" name="Picture 5" descr="C:\Users\Odetsad\Desktop\наш дс\DSCN37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000504"/>
            <a:ext cx="2000264" cy="2214578"/>
          </a:xfrm>
          <a:prstGeom prst="rect">
            <a:avLst/>
          </a:prstGeom>
          <a:noFill/>
        </p:spPr>
      </p:pic>
      <p:pic>
        <p:nvPicPr>
          <p:cNvPr id="7174" name="Picture 6" descr="I:\т.и\грам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3857628"/>
            <a:ext cx="1944687" cy="2673350"/>
          </a:xfrm>
          <a:prstGeom prst="rect">
            <a:avLst/>
          </a:prstGeom>
          <a:noFill/>
        </p:spPr>
      </p:pic>
      <p:pic>
        <p:nvPicPr>
          <p:cNvPr id="7176" name="Picture 8" descr="I:\т.и\гра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929066"/>
            <a:ext cx="186214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504825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Наши будни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Odetsad\Desktop\Людмила Алексеевна\IMG_05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1357298"/>
            <a:ext cx="4294214" cy="3381372"/>
          </a:xfrm>
          <a:prstGeom prst="rect">
            <a:avLst/>
          </a:prstGeom>
          <a:noFill/>
        </p:spPr>
      </p:pic>
      <p:pic>
        <p:nvPicPr>
          <p:cNvPr id="5123" name="Picture 3" descr="C:\Users\Odetsad\Desktop\Денисова С\SDC13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600450"/>
            <a:ext cx="4486276" cy="3257550"/>
          </a:xfrm>
          <a:prstGeom prst="rect">
            <a:avLst/>
          </a:prstGeom>
          <a:noFill/>
        </p:spPr>
      </p:pic>
      <p:pic>
        <p:nvPicPr>
          <p:cNvPr id="7" name="Picture 2" descr="C:\Users\Odetsad\Desktop\наш дс\DSCN3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3667131" cy="275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pic>
        <p:nvPicPr>
          <p:cNvPr id="6146" name="Picture 2" descr="C:\Users\Odetsad\Desktop\Денисова С\фото11111\DSCN3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3786214" cy="3000372"/>
          </a:xfrm>
          <a:prstGeom prst="rect">
            <a:avLst/>
          </a:prstGeom>
          <a:noFill/>
        </p:spPr>
      </p:pic>
      <p:pic>
        <p:nvPicPr>
          <p:cNvPr id="6147" name="Picture 3" descr="C:\Users\Odetsad\Desktop\ВикторияВикторовна\WP_20160404_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143248"/>
            <a:ext cx="5372080" cy="2597152"/>
          </a:xfrm>
          <a:prstGeom prst="rect">
            <a:avLst/>
          </a:prstGeom>
          <a:noFill/>
        </p:spPr>
      </p:pic>
      <p:pic>
        <p:nvPicPr>
          <p:cNvPr id="6148" name="Picture 4" descr="C:\Users\Odetsad\Desktop\ВикторияВикторовна\IMG_0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"/>
            <a:ext cx="3640143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Новое оборудование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detsad\Desktop\наш дс\IMG_20160425_0945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4660382" cy="3340105"/>
          </a:xfrm>
          <a:prstGeom prst="rect">
            <a:avLst/>
          </a:prstGeom>
          <a:noFill/>
        </p:spPr>
      </p:pic>
      <p:pic>
        <p:nvPicPr>
          <p:cNvPr id="2051" name="Picture 3" descr="C:\Users\Odetsad\Desktop\наш дс\IMG_20160425_095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00372"/>
            <a:ext cx="4471998" cy="315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pic>
        <p:nvPicPr>
          <p:cNvPr id="5" name="Picture 4" descr="G:\фото3\IMG_2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2885539" cy="3846507"/>
          </a:xfrm>
          <a:prstGeom prst="rect">
            <a:avLst/>
          </a:prstGeom>
          <a:noFill/>
        </p:spPr>
      </p:pic>
      <p:pic>
        <p:nvPicPr>
          <p:cNvPr id="6" name="Picture 2" descr="G:\фото3\IMG_2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18870"/>
            <a:ext cx="3917945" cy="2939130"/>
          </a:xfrm>
          <a:prstGeom prst="rect">
            <a:avLst/>
          </a:prstGeom>
          <a:noFill/>
        </p:spPr>
      </p:pic>
      <p:pic>
        <p:nvPicPr>
          <p:cNvPr id="7" name="Picture 3" descr="G:\фото3\IMG_27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0"/>
            <a:ext cx="2939130" cy="3917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pic>
        <p:nvPicPr>
          <p:cNvPr id="6" name="Picture 2" descr="I:\DCIM\141___04\IMG_2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0"/>
            <a:ext cx="4632325" cy="3475037"/>
          </a:xfrm>
          <a:prstGeom prst="rect">
            <a:avLst/>
          </a:prstGeom>
          <a:noFill/>
        </p:spPr>
      </p:pic>
      <p:pic>
        <p:nvPicPr>
          <p:cNvPr id="7" name="Picture 2" descr="G:\песок фото\IMG_2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382963"/>
            <a:ext cx="4632325" cy="3475037"/>
          </a:xfrm>
          <a:prstGeom prst="rect">
            <a:avLst/>
          </a:prstGeom>
          <a:noFill/>
        </p:spPr>
      </p:pic>
      <p:pic>
        <p:nvPicPr>
          <p:cNvPr id="8" name="Picture 2" descr="G:\фото3\IMG_27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-571528"/>
            <a:ext cx="3475037" cy="463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pic>
        <p:nvPicPr>
          <p:cNvPr id="3075" name="Picture 3" descr="C:\Users\Odetsad\Desktop\фото\воспит года\WP_20160419_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3962400" cy="3143272"/>
          </a:xfrm>
          <a:prstGeom prst="rect">
            <a:avLst/>
          </a:prstGeom>
          <a:noFill/>
        </p:spPr>
      </p:pic>
      <p:pic>
        <p:nvPicPr>
          <p:cNvPr id="3076" name="Picture 4" descr="C:\Users\Odetsad\Desktop\фото\IMG_2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4500562" cy="302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i="1" smtClean="0">
                <a:solidFill>
                  <a:srgbClr val="C00000"/>
                </a:solidFill>
              </a:rPr>
              <a:t> СПАСИБО </a:t>
            </a:r>
            <a:r>
              <a:rPr lang="ru-RU" sz="5400" b="1" i="1" dirty="0" smtClean="0">
                <a:solidFill>
                  <a:srgbClr val="C00000"/>
                </a:solidFill>
              </a:rPr>
              <a:t>ЗА ВНИМАНИЕ!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Представляем наш детский сад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736"/>
            <a:ext cx="6429420" cy="4697427"/>
          </a:xfrm>
        </p:spPr>
        <p:txBody>
          <a:bodyPr/>
          <a:lstStyle/>
          <a:p>
            <a:r>
              <a:rPr lang="ru-RU" b="1" i="1" dirty="0" smtClean="0"/>
              <a:t>Муниципальное Казенное Дошкольное Образовательное Учреждение детский сад № 2 общеобразовательного вида с приоритетным направлением по художественно-эстетическому и духовно нравственному воспитанию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Основная образовательная программа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«От рождения до школы» </a:t>
            </a:r>
            <a:r>
              <a:rPr lang="ru-RU" sz="2400" b="1" dirty="0" smtClean="0">
                <a:solidFill>
                  <a:srgbClr val="7030A0"/>
                </a:solidFill>
              </a:rPr>
              <a:t>под</a:t>
            </a:r>
            <a:r>
              <a:rPr lang="ru-RU" sz="2400" b="1" i="1" dirty="0" smtClean="0">
                <a:solidFill>
                  <a:srgbClr val="7030A0"/>
                </a:solidFill>
              </a:rPr>
              <a:t> редакцией М.А.Васильевой и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Н.В.Вераксы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«Цветные ладошки» </a:t>
            </a:r>
            <a:r>
              <a:rPr lang="ru-RU" sz="2400" b="1" dirty="0" smtClean="0">
                <a:solidFill>
                  <a:srgbClr val="7030A0"/>
                </a:solidFill>
              </a:rPr>
              <a:t>Л.И.Лыковой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</a:rPr>
              <a:t>Са-Фи-Дансе</a:t>
            </a:r>
            <a:r>
              <a:rPr lang="ru-RU" sz="2400" b="1" dirty="0" smtClean="0">
                <a:solidFill>
                  <a:srgbClr val="7030A0"/>
                </a:solidFill>
              </a:rPr>
              <a:t>» программа по музыкально-эстетическому воспитанию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i="1" dirty="0" smtClean="0">
                <a:solidFill>
                  <a:srgbClr val="7030A0"/>
                </a:solidFill>
              </a:rPr>
              <a:t>Добро пожаловать в экологию</a:t>
            </a:r>
            <a:r>
              <a:rPr lang="ru-RU" sz="2400" b="1" dirty="0" smtClean="0">
                <a:solidFill>
                  <a:srgbClr val="7030A0"/>
                </a:solidFill>
              </a:rPr>
              <a:t>»  программа по ознакомлению с </a:t>
            </a:r>
            <a:r>
              <a:rPr lang="ru-RU" sz="2400" b="1" dirty="0" smtClean="0">
                <a:solidFill>
                  <a:srgbClr val="7030A0"/>
                </a:solidFill>
              </a:rPr>
              <a:t>окружающим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     «Добрый мир» программа по духовно-нравственному  воспитанию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detsad\Desktop\фото\День космонавтики в ДОУ\SAM_15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4286280" cy="3452464"/>
          </a:xfrm>
          <a:prstGeom prst="rect">
            <a:avLst/>
          </a:prstGeom>
          <a:noFill/>
        </p:spPr>
      </p:pic>
      <p:pic>
        <p:nvPicPr>
          <p:cNvPr id="1028" name="Picture 4" descr="C:\Users\Odetsad\Desktop\фото\дорожн движение\SDC14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6093" y="2857496"/>
            <a:ext cx="4337907" cy="318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pic>
        <p:nvPicPr>
          <p:cNvPr id="2050" name="Picture 2" descr="C:\Users\Odetsad\Desktop\веселые старты\DSCN3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3429024" cy="2714644"/>
          </a:xfrm>
          <a:prstGeom prst="rect">
            <a:avLst/>
          </a:prstGeom>
          <a:noFill/>
        </p:spPr>
      </p:pic>
      <p:pic>
        <p:nvPicPr>
          <p:cNvPr id="2051" name="Picture 3" descr="C:\Users\Odetsad\Desktop\веселые старты\DSCN3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85728"/>
            <a:ext cx="3511550" cy="2633663"/>
          </a:xfrm>
          <a:prstGeom prst="rect">
            <a:avLst/>
          </a:prstGeom>
          <a:noFill/>
        </p:spPr>
      </p:pic>
      <p:pic>
        <p:nvPicPr>
          <p:cNvPr id="2052" name="Picture 4" descr="C:\Users\Odetsad\Desktop\веселые старты\DSCN3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357562"/>
            <a:ext cx="3511550" cy="263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4945007" cy="36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Odetsad\Desktop\фото\Храм\P_20160504_100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071810"/>
            <a:ext cx="5048258" cy="298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pic>
        <p:nvPicPr>
          <p:cNvPr id="4098" name="Picture 2" descr="C:\Users\Odetsad\Desktop\фото\дорожн движение\SDC1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4171950" cy="3133725"/>
          </a:xfrm>
          <a:prstGeom prst="rect">
            <a:avLst/>
          </a:prstGeom>
          <a:noFill/>
        </p:spPr>
      </p:pic>
      <p:pic>
        <p:nvPicPr>
          <p:cNvPr id="4099" name="Picture 3" descr="C:\Users\Odetsad\Desktop\фото\православная книга\SDC14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71810"/>
            <a:ext cx="4171950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Наши </a:t>
            </a:r>
            <a:r>
              <a:rPr lang="ru-RU" b="1" i="1" dirty="0" smtClean="0">
                <a:solidFill>
                  <a:srgbClr val="C00000"/>
                </a:solidFill>
              </a:rPr>
              <a:t>утренники и праздники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Odetsad\Desktop\фото\8-1\IMG_23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4429156" cy="3240079"/>
          </a:xfrm>
          <a:prstGeom prst="rect">
            <a:avLst/>
          </a:prstGeom>
          <a:noFill/>
        </p:spPr>
      </p:pic>
      <p:pic>
        <p:nvPicPr>
          <p:cNvPr id="10243" name="Picture 3" descr="C:\Users\Odetsad\Desktop\фото\8-1\IMG_2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36932"/>
            <a:ext cx="4357686" cy="3421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t-apple.ru/albums/vector_flowers/93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525000" cy="7362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Прогулки и экскурсии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Odetsad\Desktop\наш дс\DSCN37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571900" cy="2928958"/>
          </a:xfrm>
          <a:prstGeom prst="rect">
            <a:avLst/>
          </a:prstGeom>
          <a:noFill/>
        </p:spPr>
      </p:pic>
      <p:pic>
        <p:nvPicPr>
          <p:cNvPr id="11267" name="Picture 3" descr="C:\Users\Odetsad\Desktop\фото\благовещенье\IMG_2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3225807" cy="2786082"/>
          </a:xfrm>
          <a:prstGeom prst="rect">
            <a:avLst/>
          </a:prstGeom>
          <a:noFill/>
        </p:spPr>
      </p:pic>
      <p:pic>
        <p:nvPicPr>
          <p:cNvPr id="1026" name="Picture 2" descr="C:\Users\Odetsad\Desktop\фото\Возложение\P_20160506_105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714752"/>
            <a:ext cx="4552960" cy="283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91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Представляем наш детский сад </vt:lpstr>
      <vt:lpstr>Основная образовательная программа </vt:lpstr>
      <vt:lpstr>Слайд 4</vt:lpstr>
      <vt:lpstr>Слайд 5</vt:lpstr>
      <vt:lpstr>Слайд 6</vt:lpstr>
      <vt:lpstr>Слайд 7</vt:lpstr>
      <vt:lpstr>Наши утренники и праздники</vt:lpstr>
      <vt:lpstr>Прогулки и экскурсии</vt:lpstr>
      <vt:lpstr>Выставки, конкурсы</vt:lpstr>
      <vt:lpstr>Слайд 11</vt:lpstr>
      <vt:lpstr>Наши награды</vt:lpstr>
      <vt:lpstr>Наши будни</vt:lpstr>
      <vt:lpstr>Слайд 14</vt:lpstr>
      <vt:lpstr>Новое оборудование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Odetsad</dc:creator>
  <cp:lastModifiedBy>Tanya</cp:lastModifiedBy>
  <cp:revision>52</cp:revision>
  <dcterms:created xsi:type="dcterms:W3CDTF">2016-05-17T05:26:12Z</dcterms:created>
  <dcterms:modified xsi:type="dcterms:W3CDTF">2017-03-27T12:58:59Z</dcterms:modified>
</cp:coreProperties>
</file>